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banne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30505"/>
            <a:ext cx="9936088" cy="7120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606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ФГБОУ ВО Читинская государственная медицинская академия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662" y="1412776"/>
            <a:ext cx="53004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ссоциация 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олодых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томатологов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0050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Gabriola" pitchFamily="82" charset="0"/>
              </a:rPr>
              <a:t>Октябрь 2018- Май 2019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37321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Координатор: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Гавлицкая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Валерия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Представитель: Паршикова Валерия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Чита, 2019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gmvpqw3bI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5544616"/>
            <a:ext cx="141277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4043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гостях у маленьких пациентов Детской клинической больницы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dT_HvIemm9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535"/>
            <a:ext cx="7229433" cy="515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wif1iBJYtQ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1268760"/>
            <a:ext cx="8964488" cy="513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wK25UzVruA.jpg"/>
          <p:cNvPicPr>
            <a:picLocks noChangeAspect="1"/>
          </p:cNvPicPr>
          <p:nvPr/>
        </p:nvPicPr>
        <p:blipFill>
          <a:blip r:embed="rId3" cstate="print"/>
          <a:srcRect l="2666" r="25362"/>
          <a:stretch>
            <a:fillRect/>
          </a:stretch>
        </p:blipFill>
        <p:spPr>
          <a:xfrm>
            <a:off x="35496" y="1268760"/>
            <a:ext cx="4104456" cy="380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Vy5-THO8hI.jpg"/>
          <p:cNvPicPr>
            <a:picLocks noChangeAspect="1"/>
          </p:cNvPicPr>
          <p:nvPr/>
        </p:nvPicPr>
        <p:blipFill>
          <a:blip r:embed="rId4" cstate="print"/>
          <a:srcRect l="3832"/>
          <a:stretch>
            <a:fillRect/>
          </a:stretch>
        </p:blipFill>
        <p:spPr>
          <a:xfrm>
            <a:off x="4067944" y="2204864"/>
            <a:ext cx="5004048" cy="442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11663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Наши волонтёры на новогоднем утреннике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P3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9087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СПАСИБО ЗА ВНИМАНИЕ!!!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gmvpqw3bI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26876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tal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196" y="0"/>
            <a:ext cx="95723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4043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Основные направления нашей работы: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1712997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3200" dirty="0" smtClean="0">
                <a:solidFill>
                  <a:srgbClr val="FF0000"/>
                </a:solidFill>
              </a:rPr>
              <a:t>Всероссийские проекты</a:t>
            </a:r>
          </a:p>
          <a:p>
            <a:pPr>
              <a:buBlip>
                <a:blip r:embed="rId3"/>
              </a:buBlip>
            </a:pPr>
            <a:endParaRPr lang="ru-RU" sz="3200" dirty="0" smtClean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3200" dirty="0" smtClean="0">
                <a:solidFill>
                  <a:srgbClr val="FF0000"/>
                </a:solidFill>
              </a:rPr>
              <a:t>Всероссийские акции</a:t>
            </a:r>
          </a:p>
          <a:p>
            <a:pPr>
              <a:buBlip>
                <a:blip r:embed="rId3"/>
              </a:buBlip>
            </a:pPr>
            <a:endParaRPr lang="ru-RU" sz="3200" dirty="0" smtClean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3200" dirty="0" smtClean="0">
                <a:solidFill>
                  <a:srgbClr val="FF0000"/>
                </a:solidFill>
              </a:rPr>
              <a:t>Региональные мероприятия</a:t>
            </a:r>
          </a:p>
          <a:p>
            <a:pPr>
              <a:buBlip>
                <a:blip r:embed="rId3"/>
              </a:buBlip>
            </a:pPr>
            <a:endParaRPr lang="ru-RU" sz="3200" dirty="0" smtClean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3200" dirty="0" smtClean="0">
                <a:solidFill>
                  <a:srgbClr val="FF0000"/>
                </a:solidFill>
              </a:rPr>
              <a:t>Совместная деятельность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с другими волонтерскими отрядами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День здоровья в школе №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47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i5l3O-bOGb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6" y="1007141"/>
            <a:ext cx="7956376" cy="530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8YOX_YHxV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89011"/>
            <a:ext cx="7452320" cy="553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5B2XgOQhv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92696"/>
            <a:ext cx="9144000" cy="609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2" name="Рисунок 1" descr="ThgAJkQVuJ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579" y="1052736"/>
            <a:ext cx="7392821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 </a:t>
            </a:r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Детский сад №75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Профилактика здоровья полости рта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kXcT-M6XJ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4009374" cy="53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uM8HJE4x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34734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4" name="Рисунок 3" descr="OaSb3dP3A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07349"/>
            <a:ext cx="7704856" cy="555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33439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День здоровья в школе №9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LclpDc-ZA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8631943" cy="485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KnRWI3ukU8.jpg"/>
          <p:cNvPicPr>
            <a:picLocks noChangeAspect="1"/>
          </p:cNvPicPr>
          <p:nvPr/>
        </p:nvPicPr>
        <p:blipFill>
          <a:blip r:embed="rId5" cstate="print"/>
          <a:srcRect l="9838" r="17713"/>
          <a:stretch>
            <a:fillRect/>
          </a:stretch>
        </p:blipFill>
        <p:spPr>
          <a:xfrm>
            <a:off x="539552" y="1052736"/>
            <a:ext cx="8064896" cy="540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rUgPTnbS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19193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gFMFMX6jh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884717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Мастер-класс в МОУ СОШ #1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4M9z5orviq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4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WZlDVRW-2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836712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xX6pHnonF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48" y="1124744"/>
            <a:ext cx="82121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Всемирный день здоровья полости рта в </a:t>
            </a:r>
            <a:r>
              <a:rPr lang="ru-RU" sz="36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тц</a:t>
            </a:r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36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Новосити</a:t>
            </a:r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reHz0fK5v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24744"/>
            <a:ext cx="8212119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gjDSVVJTF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196752"/>
            <a:ext cx="8064896" cy="537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1YYSiyqDH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382" y="1196752"/>
            <a:ext cx="810406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12447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"Неделя добра" в Краевой детской клинической больнице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3cjz8rODh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AWudB667Y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68760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Ax-LKvuUV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5400000">
            <a:off x="2083649" y="-643527"/>
            <a:ext cx="4896544" cy="872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9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LMTuIOV4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352928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46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 Съезд волонтеров "Эстафета добровольчества"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JgiKXm5uY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079358"/>
            <a:ext cx="8136904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2019-05-19T04:35:11Z</dcterms:created>
  <dcterms:modified xsi:type="dcterms:W3CDTF">2019-05-20T10:55:05Z</dcterms:modified>
</cp:coreProperties>
</file>